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16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85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63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47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21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27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1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94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56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881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CC986-7677-40EC-B47F-CAD606E992B1}" type="datetimeFigureOut">
              <a:rPr lang="cs-CZ" smtClean="0"/>
              <a:pPr/>
              <a:t>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4068-24B7-47A4-954B-33DECEB38C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40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nistroj.czweb.org/schem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PARNÍ STROJ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Zpracovali</a:t>
            </a:r>
          </a:p>
          <a:p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Tereza Částková, Kateřina Klimovičová, Hana Tománková, Tereza Nešporová, Dominik </a:t>
            </a:r>
            <a:r>
              <a:rPr lang="cs-CZ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Petrjanoš</a:t>
            </a: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9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Animace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parnistroj.czweb.org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schema.html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67" y="404664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   Historie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endParaRPr lang="cs-CZ" sz="2800" dirty="0" smtClean="0"/>
          </a:p>
          <a:p>
            <a:pPr>
              <a:buFont typeface="Arial" charset="0"/>
              <a:buChar char="•"/>
            </a:pPr>
            <a:r>
              <a:rPr lang="cs-CZ" sz="2800" dirty="0" smtClean="0"/>
              <a:t>První </a:t>
            </a:r>
            <a:r>
              <a:rPr lang="cs-CZ" sz="2800" dirty="0"/>
              <a:t>mechanický stroj poháněný parou </a:t>
            </a:r>
            <a:r>
              <a:rPr lang="cs-CZ" sz="2800" dirty="0" smtClean="0"/>
              <a:t>sestrojil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Hérón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Alexandrijský (1. stol. n. l.)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Char char="•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vynálezce je ale oficiálně považován James Watt, který stroj pouze zdokonalil (1765)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13765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Složení motoru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14062"/>
            <a:ext cx="76200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095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Činnost motoru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5" y="1910556"/>
            <a:ext cx="6000750" cy="3905250"/>
          </a:xfrm>
        </p:spPr>
      </p:pic>
    </p:spTree>
    <p:extLst>
      <p:ext uri="{BB962C8B-B14F-4D97-AF65-F5344CB8AC3E}">
        <p14:creationId xmlns:p14="http://schemas.microsoft.com/office/powerpoint/2010/main" val="347954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Motor parního stoje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 nemá palivovou směs, má vnější spalování (dřevo, uhlí…) </a:t>
            </a:r>
          </a:p>
          <a:p>
            <a:pPr marL="0" indent="0">
              <a:buNone/>
            </a:pP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Účinnost motoru je velmi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malá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5% - 15%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13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Použití v praxi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Dříve - parní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lokomotivy, čerpání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vody z dolů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parní automobil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Dnes - parník (v současné době spíše jako turistická atrakce) </a:t>
            </a: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Budoucnost – podle našeho názoru nemá motor parního stroje využití, protože má malou účinnost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02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Parní lokomotiva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6552728" cy="4908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84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Parní válec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2050" name="Picture 2" descr="http://www.miroslavjaros.cz/20080614-Rotujici-setrvacniky/foto/setrvacniky_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7429500" cy="4953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Výhody a nevýhody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Výhodou je velký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kroutící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moment i při nízkých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otáčkách.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Nevýhodou je omezený jednotkový výkon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nerovnoměrnost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chodu a relativně nízké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otáčky.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158</Words>
  <Application>Microsoft Office PowerPoint</Application>
  <PresentationFormat>Předvádění na obrazovce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PARNÍ STROJ</vt:lpstr>
      <vt:lpstr>    Historie</vt:lpstr>
      <vt:lpstr>Složení motoru</vt:lpstr>
      <vt:lpstr>Činnost motoru</vt:lpstr>
      <vt:lpstr>Motor parního stoje</vt:lpstr>
      <vt:lpstr>Použití v praxi</vt:lpstr>
      <vt:lpstr>Parní lokomotiva</vt:lpstr>
      <vt:lpstr>Parní válec</vt:lpstr>
      <vt:lpstr>Výhody a nevýhody</vt:lpstr>
      <vt:lpstr>Animace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PARNÍ STROJ</dc:title>
  <dc:creator>Windows User</dc:creator>
  <cp:lastModifiedBy>Windows User</cp:lastModifiedBy>
  <cp:revision>13</cp:revision>
  <dcterms:created xsi:type="dcterms:W3CDTF">2014-02-03T07:21:56Z</dcterms:created>
  <dcterms:modified xsi:type="dcterms:W3CDTF">2014-02-06T10:28:31Z</dcterms:modified>
</cp:coreProperties>
</file>