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2" r:id="rId7"/>
    <p:sldId id="260" r:id="rId8"/>
    <p:sldId id="261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511AA-0AF3-48FB-8C63-E09CA8ECC14F}" type="datetimeFigureOut">
              <a:rPr lang="cs-CZ" smtClean="0"/>
              <a:pPr/>
              <a:t>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4B37-2AA7-4372-976B-B832904EB0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511AA-0AF3-48FB-8C63-E09CA8ECC14F}" type="datetimeFigureOut">
              <a:rPr lang="cs-CZ" smtClean="0"/>
              <a:pPr/>
              <a:t>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4B37-2AA7-4372-976B-B832904EB0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511AA-0AF3-48FB-8C63-E09CA8ECC14F}" type="datetimeFigureOut">
              <a:rPr lang="cs-CZ" smtClean="0"/>
              <a:pPr/>
              <a:t>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4B37-2AA7-4372-976B-B832904EB0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511AA-0AF3-48FB-8C63-E09CA8ECC14F}" type="datetimeFigureOut">
              <a:rPr lang="cs-CZ" smtClean="0"/>
              <a:pPr/>
              <a:t>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4B37-2AA7-4372-976B-B832904EB0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511AA-0AF3-48FB-8C63-E09CA8ECC14F}" type="datetimeFigureOut">
              <a:rPr lang="cs-CZ" smtClean="0"/>
              <a:pPr/>
              <a:t>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4B37-2AA7-4372-976B-B832904EB0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511AA-0AF3-48FB-8C63-E09CA8ECC14F}" type="datetimeFigureOut">
              <a:rPr lang="cs-CZ" smtClean="0"/>
              <a:pPr/>
              <a:t>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4B37-2AA7-4372-976B-B832904EB0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511AA-0AF3-48FB-8C63-E09CA8ECC14F}" type="datetimeFigureOut">
              <a:rPr lang="cs-CZ" smtClean="0"/>
              <a:pPr/>
              <a:t>6.2.2014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4B37-2AA7-4372-976B-B832904EB0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511AA-0AF3-48FB-8C63-E09CA8ECC14F}" type="datetimeFigureOut">
              <a:rPr lang="cs-CZ" smtClean="0"/>
              <a:pPr/>
              <a:t>6.2.2014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4B37-2AA7-4372-976B-B832904EB0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511AA-0AF3-48FB-8C63-E09CA8ECC14F}" type="datetimeFigureOut">
              <a:rPr lang="cs-CZ" smtClean="0"/>
              <a:pPr/>
              <a:t>6.2.2014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4B37-2AA7-4372-976B-B832904EB0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511AA-0AF3-48FB-8C63-E09CA8ECC14F}" type="datetimeFigureOut">
              <a:rPr lang="cs-CZ" smtClean="0"/>
              <a:pPr/>
              <a:t>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4B37-2AA7-4372-976B-B832904EB0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511AA-0AF3-48FB-8C63-E09CA8ECC14F}" type="datetimeFigureOut">
              <a:rPr lang="cs-CZ" smtClean="0"/>
              <a:pPr/>
              <a:t>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4B37-2AA7-4372-976B-B832904EB0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511AA-0AF3-48FB-8C63-E09CA8ECC14F}" type="datetimeFigureOut">
              <a:rPr lang="cs-CZ" smtClean="0"/>
              <a:pPr/>
              <a:t>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A4B37-2AA7-4372-976B-B832904EB05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H:\How%20a%20diesel%20Engine%20Works%20(360p).wmv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Vznětový motor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Přemysl Opálka, David </a:t>
            </a:r>
            <a:r>
              <a:rPr lang="cs-CZ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Šebestík</a:t>
            </a: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Michal Laška, </a:t>
            </a:r>
            <a:r>
              <a:rPr lang="cs-CZ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Vu</a:t>
            </a: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Ngoc</a:t>
            </a: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Klára </a:t>
            </a:r>
            <a:r>
              <a:rPr lang="cs-CZ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Helešicová</a:t>
            </a:r>
            <a:endParaRPr lang="cs-CZ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Vynálezce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Rudolf Diesel vynalezl vznětový motor (Dieselův motor) v roce 1897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Charles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Kettering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později zdokonalil</a:t>
            </a:r>
          </a:p>
          <a:p>
            <a:pPr marL="0" indent="0">
              <a:buNone/>
            </a:pP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File:Diesel 188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356992"/>
            <a:ext cx="2448272" cy="2914610"/>
          </a:xfrm>
          <a:prstGeom prst="rect">
            <a:avLst/>
          </a:prstGeom>
          <a:noFill/>
        </p:spPr>
      </p:pic>
      <p:pic>
        <p:nvPicPr>
          <p:cNvPr id="9220" name="Picture 4" descr="Charles F. Ketter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3356992"/>
            <a:ext cx="2304256" cy="29203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Složení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Je to čtyřdobý motor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Má vstřikovací čerpadlo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Má kompresory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Musí být masivní (odolává vysokým tlakům)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Jako palivo se používá nafta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Účinnost je až 40%</a:t>
            </a:r>
          </a:p>
          <a:p>
            <a:pPr>
              <a:buNone/>
            </a:pP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fyzika 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0"/>
            <a:ext cx="6858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Průběh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Nasání vzduchu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Komprese (stlačování)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Stlačováním se zvyšuje teplota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Výbuch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Výfuk</a:t>
            </a:r>
          </a:p>
          <a:p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" name="How a diesel Engine Works (360p)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274888" y="2147888"/>
            <a:ext cx="4591050" cy="3429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20696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045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Použití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Dopravní stroje (plavidla, lokomotivy, automobily, zemědělské stroje)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Svého času sloužily i v letecké dopravě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Případně jako pohon elektrických generátorů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Výhody a nevýhody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+ Menší poruchovost</a:t>
            </a:r>
          </a:p>
          <a:p>
            <a:pPr>
              <a:buNone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- Je robustní, použití jen ve větších strojích</a:t>
            </a:r>
          </a:p>
          <a:p>
            <a:pPr>
              <a:buNone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- Znečišťování ovzduší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Děkuji za pozornost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Zdroje: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cs.wikipedia.org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koupitauto.com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www.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nndb.com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, www.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motorkari.cz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Stupně šed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136</Words>
  <Application>Microsoft Office PowerPoint</Application>
  <PresentationFormat>Předvádění na obrazovce (4:3)</PresentationFormat>
  <Paragraphs>30</Paragraphs>
  <Slides>9</Slides>
  <Notes>0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Vznětový motor</vt:lpstr>
      <vt:lpstr>Vynálezce</vt:lpstr>
      <vt:lpstr>Složení</vt:lpstr>
      <vt:lpstr>Snímek 4</vt:lpstr>
      <vt:lpstr>Průběh</vt:lpstr>
      <vt:lpstr>Snímek 6</vt:lpstr>
      <vt:lpstr>Použití</vt:lpstr>
      <vt:lpstr>Výhody a nevýhody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Vznětový motor</dc:title>
  <dc:creator>Přemek</dc:creator>
  <cp:lastModifiedBy>Přemek</cp:lastModifiedBy>
  <cp:revision>17</cp:revision>
  <dcterms:created xsi:type="dcterms:W3CDTF">2014-02-04T16:22:05Z</dcterms:created>
  <dcterms:modified xsi:type="dcterms:W3CDTF">2014-02-06T15:48:45Z</dcterms:modified>
</cp:coreProperties>
</file>